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1552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2023-11-12T22:51:34Z</dcterms:modified>
  <cp:revision>15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